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63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На початку Бог створив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землю й небеса,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Все його творіння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є велич і краса.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80720" y="501120"/>
            <a:ext cx="9719280" cy="6194880"/>
          </a:xfrm>
          <a:prstGeom prst="rect">
            <a:avLst/>
          </a:prstGeom>
          <a:solidFill>
            <a:srgbClr val="000000">
              <a:alpha val="42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Сонце, гори і ліси все кругом,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що бачиш ти -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Це створила все Його рука.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Всі найкращі почуття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 любов, і доброта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 серці є, коли співа душа.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63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Коли землю Бог творив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де ти був тоді?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Хто на небі призначив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місце для зорі?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80720" y="501120"/>
            <a:ext cx="9719280" cy="6194880"/>
          </a:xfrm>
          <a:prstGeom prst="rect">
            <a:avLst/>
          </a:prstGeom>
          <a:solidFill>
            <a:srgbClr val="000000">
              <a:alpha val="42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Сонце, гори і ліси все кругом,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що бачиш ти -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Це створила все Його рука.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Всі найкращі почуття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 любов, і доброта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 серці є, коли співа душа.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63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Буду славити Того,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Хто створив усе,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Ти довір Йому життя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любить Бог тебе.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80720" y="501120"/>
            <a:ext cx="9719280" cy="6194880"/>
          </a:xfrm>
          <a:prstGeom prst="rect">
            <a:avLst/>
          </a:prstGeom>
          <a:solidFill>
            <a:srgbClr val="000000">
              <a:alpha val="42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Сонце, гори і ліси все кругом,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що бачиш ти -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Це створила все Його рука.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Всі найкращі почуття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 любов, і доброта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 серці є, коли співа душа.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63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Слави Господньої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повна вся земля,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Хай лине до небес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Господу хвала!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180720" y="501120"/>
            <a:ext cx="9719280" cy="6194880"/>
          </a:xfrm>
          <a:prstGeom prst="rect">
            <a:avLst/>
          </a:prstGeom>
          <a:solidFill>
            <a:srgbClr val="000000">
              <a:alpha val="42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Сонце, гори і ліси все кругом,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що бачиш ти -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Це створила все Його рука.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Всі найкращі почуття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 любов, і доброта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 серці є, коли співа душа.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180720" y="720000"/>
            <a:ext cx="9719280" cy="3816000"/>
          </a:xfrm>
          <a:prstGeom prst="rect">
            <a:avLst/>
          </a:prstGeom>
          <a:solidFill>
            <a:srgbClr val="000000">
              <a:alpha val="42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В серці є коли співа душа.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Всі найкращі почуття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і любов, і доброта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В серці є коли співа душа.</a:t>
            </a:r>
            <a:endParaRPr b="0" lang="uk-UA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LibreOffice/7.0.0.3$Windows_X86_64 LibreOffice_project/8061b3e9204bef6b321a21033174034a5e2ea88e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2021-08-06T17:23:40Z</dcterms:created>
  <dc:creator/>
  <dc:description/>
  <dc:language>uk-UA</dc:language>
  <cp:lastModifiedBy/>
  <dcterms:modified xsi:type="dcterms:W3CDTF">2021-08-06T17:30:10Z</dcterms:modified>
  <cp:revision>2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Довільний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